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E82E-1AFD-4726-8126-A20BAEC1A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7D248-7D7F-4952-90A3-B9EA49B1A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6B5FE-594A-4A67-B9A4-313AB282C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7B798-3FB6-4E53-A8E9-F24D4F68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1C2E-2F6D-4636-BB5D-74018F16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73567-4A4B-49BE-BF9A-19F35C3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4EEBD-E3BA-419E-B375-0E2D676CF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A8041-7385-4F21-A5CE-1362E012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D925-3109-4A3F-820A-5FA15506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D71E8-E5D9-4549-AEB9-C0507135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4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E616B1-6BC6-44EE-AB08-E76C4D356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9844D-AB80-4397-927C-6A1E80CBD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68816-1F4E-497A-994B-844F52D92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A8A06-502E-4049-9A8A-9FB85EA66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F4D42-900F-4499-87DA-FFF64A19F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9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CE95B-1E31-4CD7-81E9-3270F4DB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E6ED4-7AAD-4CE0-A4E9-020F0CA6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D60D9-18E3-4707-B400-9F60F5DB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536C2-63E3-4DC8-BC4C-D3B29F65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F08F9-FF21-435E-9EA5-B9CB0355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9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47F06-10BA-4B40-B8B7-B6A36C91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7B3C7-51F2-43CC-8434-A49C669A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2C3D1-41B1-4CB5-9ADA-B109EBF6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7AE8D-5E0F-4CCB-898A-C93CD78B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4DA7B-07EC-4F49-B279-6C77411E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5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FA4A-9936-42E0-B7BB-6CCEC1C2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DDE03-AB5F-4651-BF11-D403EFFDD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41754-C6CC-4B75-826E-5624F1EB7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98F16-850C-408A-B6F0-9E1F372F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E76CC-D9E8-4D7B-8BC5-7D5E5575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48AC8-E6BA-4080-974C-57C2C580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5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1E921-8621-4AA8-9109-E5FA78A0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EB4E5-2C11-4C37-ACE4-704728048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B50EA-879F-4D9D-AAE0-D917ABA05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A68432-5FBB-4E6D-88E4-1BF5AFBEF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9BD4A-381E-4810-BFC3-69A675F9F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03BE3-A333-4955-A2C7-3FB4CE2D8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1C890-02B2-4EA1-90C6-BA95FA05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3AD54-FA55-4FB6-B7F0-77496A363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1CF38-0C7C-4E03-92AD-15DF914B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CFACC-6F8E-453E-90E8-93DA8588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CE5DC-46E8-4F70-B9D3-43FAE374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C1221-F20E-4806-B07E-9A89553A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4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BFCDF-5B6D-4577-9526-699CB7A8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577734-FAAC-464B-8580-DF3277A4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59F58-FEE5-4C48-9798-B2889E6B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2B52-2950-427A-A066-551302EB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DD352-563A-4FF8-8452-806B2688D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717E1-1467-460B-B39F-6CCFF5D20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690ED-825A-4FC7-BAF2-1445EE19C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E084F-5F54-4300-81F5-E01956C8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2FBC1-15D9-4D1B-863A-357057EE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5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92D4-A91A-4703-80B3-977C79629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4578E-18AF-48BC-A1B2-B551DC9CA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C4E2F-3CAC-4EDC-A138-54528FD09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FDA9A-5E24-46DB-8262-AB28A169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F6C92-899A-4CDD-AEE0-EDC66A91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EFBED-6B18-4BA7-AE25-5C1E3F79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AAC5F-27D9-4E83-AD29-47F78E60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DCDFB-3916-4C74-9AFE-84A30CDD9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C029D-31AD-43AE-A577-04574D7C0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30B5-4D73-4C94-8BEE-DF9DB5FC9FD7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95001-38FF-4138-B679-52B227A0C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1194C-A5E5-48A9-876A-FE9FCC6C6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3D73-3BEF-4521-80F9-F6D0A6A5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5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54CA-E103-4778-B6D1-6C38AA2E1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Objectives</a:t>
            </a:r>
            <a:br>
              <a:rPr lang="en-US" dirty="0"/>
            </a:br>
            <a:r>
              <a:rPr lang="en-US" sz="6700" dirty="0"/>
              <a:t>Tax Reform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1DCC8-CD07-46F7-BEEE-874753BB5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this presentation, the participants will be able to:</a:t>
            </a:r>
          </a:p>
          <a:p>
            <a:pPr lvl="0"/>
            <a:r>
              <a:rPr lang="en-US" dirty="0"/>
              <a:t>Define key provisions of the Tax Cuts and Jobs Act</a:t>
            </a:r>
          </a:p>
          <a:p>
            <a:pPr lvl="0"/>
            <a:r>
              <a:rPr lang="en-US" dirty="0"/>
              <a:t>Identify key provisions impacting your businesses, clients, and research</a:t>
            </a:r>
          </a:p>
          <a:p>
            <a:pPr lvl="0"/>
            <a:r>
              <a:rPr lang="en-US"/>
              <a:t>Determine how </a:t>
            </a:r>
            <a:r>
              <a:rPr lang="en-US" dirty="0"/>
              <a:t>to address these provisions and start modeling out their impact on your clients and business</a:t>
            </a:r>
          </a:p>
          <a:p>
            <a:pPr lvl="0"/>
            <a:r>
              <a:rPr lang="en-US" dirty="0"/>
              <a:t>Evaluate planning techniques available for 2018 moving forward.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6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Learning Objectives Tax Reform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Tax Reform Updates</dc:title>
  <dc:creator>John Repsis</dc:creator>
  <cp:lastModifiedBy>John Repsis</cp:lastModifiedBy>
  <cp:revision>3</cp:revision>
  <dcterms:created xsi:type="dcterms:W3CDTF">2018-07-20T19:21:07Z</dcterms:created>
  <dcterms:modified xsi:type="dcterms:W3CDTF">2018-07-20T19:33:52Z</dcterms:modified>
</cp:coreProperties>
</file>